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3"/>
  </p:notesMasterIdLst>
  <p:sldIdLst>
    <p:sldId id="256" r:id="rId3"/>
    <p:sldId id="385" r:id="rId4"/>
    <p:sldId id="354" r:id="rId5"/>
    <p:sldId id="355" r:id="rId6"/>
    <p:sldId id="409" r:id="rId7"/>
    <p:sldId id="356" r:id="rId8"/>
    <p:sldId id="357" r:id="rId9"/>
    <p:sldId id="308" r:id="rId10"/>
    <p:sldId id="352" r:id="rId11"/>
    <p:sldId id="305" r:id="rId1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tamaran" panose="020B0604020202020204" charset="0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exend Deca" panose="020B0604020202020204" charset="0"/>
      <p:regular r:id="rId28"/>
      <p:bold r:id="rId29"/>
    </p:embeddedFont>
    <p:embeddedFont>
      <p:font typeface="Nunito" pitchFamily="2" charset="-52"/>
      <p:regular r:id="rId30"/>
      <p:bold r:id="rId31"/>
      <p:italic r:id="rId32"/>
      <p:boldItalic r:id="rId33"/>
    </p:embeddedFont>
    <p:embeddedFont>
      <p:font typeface="Questrial" pitchFamily="2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86F7"/>
    <a:srgbClr val="071241"/>
    <a:srgbClr val="081340"/>
    <a:srgbClr val="5CA49D"/>
    <a:srgbClr val="000A1E"/>
    <a:srgbClr val="067A00"/>
    <a:srgbClr val="00421E"/>
    <a:srgbClr val="3B9FFF"/>
    <a:srgbClr val="CC330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ommentAuthors" Target="commentAuthor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8"/>
          <a:stretch/>
        </p:blipFill>
        <p:spPr>
          <a:xfrm>
            <a:off x="3707835" y="2157714"/>
            <a:ext cx="1753730" cy="153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необходимо построить интерпретируемую ML-модель, устанавливающую взаимосвязь между текстом пресс-релиза и присвоенным кредитным рейтингом по национальной рейтинговой шкале РФ для организации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088" y="1884516"/>
            <a:ext cx="7430157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1366088" y="3026318"/>
            <a:ext cx="6780060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1366087" y="3994799"/>
            <a:ext cx="7430157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571422" y="1654123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568246" y="2702928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565070" y="3740408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568246" y="4697056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1366087" y="937359"/>
            <a:ext cx="7454511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82076" y="1036199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60042" y="101995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99715" y="207182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75402" y="206408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84640" y="311637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62101" y="3103174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82075" y="409201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62101" y="407882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-подобной предобученной модели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8136796" y="3556753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32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>
            <a:off x="553812" y="1263010"/>
            <a:ext cx="7093934" cy="2596199"/>
            <a:chOff x="-8806" y="5098469"/>
            <a:chExt cx="19583952" cy="7167227"/>
          </a:xfrm>
        </p:grpSpPr>
        <p:sp>
          <p:nvSpPr>
            <p:cNvPr id="7" name="Shape 561"/>
            <p:cNvSpPr/>
            <p:nvPr/>
          </p:nvSpPr>
          <p:spPr>
            <a:xfrm>
              <a:off x="-8806" y="5098469"/>
              <a:ext cx="19583952" cy="7167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989088" y="9407205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2045353" y="6795081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6271429" y="7446301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3981355" y="8405018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6486426" y="2672869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3826236" y="1360346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3091487" y="3424980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273748" y="2110274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740022" y="846516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Роад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 мап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DE1D7-4627-F4AD-D30F-F48316AF8F20}"/>
              </a:ext>
            </a:extLst>
          </p:cNvPr>
          <p:cNvSpPr txBox="1"/>
          <p:nvPr/>
        </p:nvSpPr>
        <p:spPr>
          <a:xfrm>
            <a:off x="1316081" y="1118940"/>
            <a:ext cx="6287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3839368" y="1578326"/>
            <a:ext cx="45035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2C375090-A220-CC4E-8243-3CCC533CC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691" y="2329315"/>
              <a:ext cx="197105" cy="197132"/>
            </a:xfrm>
            <a:custGeom>
              <a:avLst/>
              <a:gdLst>
                <a:gd name="T0" fmla="*/ 142 w 285"/>
                <a:gd name="T1" fmla="*/ 142 h 285"/>
                <a:gd name="T2" fmla="*/ 285 w 285"/>
                <a:gd name="T3" fmla="*/ 142 h 285"/>
                <a:gd name="T4" fmla="*/ 142 w 285"/>
                <a:gd name="T5" fmla="*/ 0 h 285"/>
                <a:gd name="T6" fmla="*/ 142 w 285"/>
                <a:gd name="T7" fmla="*/ 142 h 285"/>
                <a:gd name="T8" fmla="*/ 124 w 285"/>
                <a:gd name="T9" fmla="*/ 160 h 285"/>
                <a:gd name="T10" fmla="*/ 284 w 285"/>
                <a:gd name="T11" fmla="*/ 160 h 285"/>
                <a:gd name="T12" fmla="*/ 142 w 285"/>
                <a:gd name="T13" fmla="*/ 285 h 285"/>
                <a:gd name="T14" fmla="*/ 0 w 285"/>
                <a:gd name="T15" fmla="*/ 142 h 285"/>
                <a:gd name="T16" fmla="*/ 124 w 285"/>
                <a:gd name="T17" fmla="*/ 1 h 285"/>
                <a:gd name="T18" fmla="*/ 124 w 285"/>
                <a:gd name="T19" fmla="*/ 16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5" h="285">
                  <a:moveTo>
                    <a:pt x="142" y="142"/>
                  </a:moveTo>
                  <a:cubicBezTo>
                    <a:pt x="285" y="142"/>
                    <a:pt x="285" y="142"/>
                    <a:pt x="285" y="142"/>
                  </a:cubicBezTo>
                  <a:cubicBezTo>
                    <a:pt x="285" y="63"/>
                    <a:pt x="221" y="0"/>
                    <a:pt x="142" y="0"/>
                  </a:cubicBezTo>
                  <a:cubicBezTo>
                    <a:pt x="142" y="142"/>
                    <a:pt x="142" y="142"/>
                    <a:pt x="142" y="142"/>
                  </a:cubicBezTo>
                  <a:close/>
                  <a:moveTo>
                    <a:pt x="124" y="160"/>
                  </a:moveTo>
                  <a:cubicBezTo>
                    <a:pt x="284" y="160"/>
                    <a:pt x="284" y="160"/>
                    <a:pt x="284" y="160"/>
                  </a:cubicBezTo>
                  <a:cubicBezTo>
                    <a:pt x="275" y="230"/>
                    <a:pt x="215" y="285"/>
                    <a:pt x="142" y="285"/>
                  </a:cubicBezTo>
                  <a:cubicBezTo>
                    <a:pt x="63" y="285"/>
                    <a:pt x="0" y="221"/>
                    <a:pt x="0" y="142"/>
                  </a:cubicBezTo>
                  <a:cubicBezTo>
                    <a:pt x="0" y="70"/>
                    <a:pt x="54" y="10"/>
                    <a:pt x="124" y="1"/>
                  </a:cubicBezTo>
                  <a:lnTo>
                    <a:pt x="124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208BC9AF-47CF-A549-B0D8-F0BB7AC29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866" y="2894825"/>
              <a:ext cx="208756" cy="210659"/>
            </a:xfrm>
            <a:custGeom>
              <a:avLst/>
              <a:gdLst>
                <a:gd name="T0" fmla="*/ 248 w 283"/>
                <a:gd name="T1" fmla="*/ 143 h 285"/>
                <a:gd name="T2" fmla="*/ 247 w 283"/>
                <a:gd name="T3" fmla="*/ 123 h 285"/>
                <a:gd name="T4" fmla="*/ 283 w 283"/>
                <a:gd name="T5" fmla="*/ 102 h 285"/>
                <a:gd name="T6" fmla="*/ 247 w 283"/>
                <a:gd name="T7" fmla="*/ 40 h 285"/>
                <a:gd name="T8" fmla="*/ 211 w 283"/>
                <a:gd name="T9" fmla="*/ 61 h 285"/>
                <a:gd name="T10" fmla="*/ 177 w 283"/>
                <a:gd name="T11" fmla="*/ 42 h 285"/>
                <a:gd name="T12" fmla="*/ 177 w 283"/>
                <a:gd name="T13" fmla="*/ 0 h 285"/>
                <a:gd name="T14" fmla="*/ 106 w 283"/>
                <a:gd name="T15" fmla="*/ 0 h 285"/>
                <a:gd name="T16" fmla="*/ 106 w 283"/>
                <a:gd name="T17" fmla="*/ 42 h 285"/>
                <a:gd name="T18" fmla="*/ 72 w 283"/>
                <a:gd name="T19" fmla="*/ 61 h 285"/>
                <a:gd name="T20" fmla="*/ 36 w 283"/>
                <a:gd name="T21" fmla="*/ 40 h 285"/>
                <a:gd name="T22" fmla="*/ 0 w 283"/>
                <a:gd name="T23" fmla="*/ 102 h 285"/>
                <a:gd name="T24" fmla="*/ 36 w 283"/>
                <a:gd name="T25" fmla="*/ 123 h 285"/>
                <a:gd name="T26" fmla="*/ 34 w 283"/>
                <a:gd name="T27" fmla="*/ 143 h 285"/>
                <a:gd name="T28" fmla="*/ 36 w 283"/>
                <a:gd name="T29" fmla="*/ 162 h 285"/>
                <a:gd name="T30" fmla="*/ 0 w 283"/>
                <a:gd name="T31" fmla="*/ 183 h 285"/>
                <a:gd name="T32" fmla="*/ 36 w 283"/>
                <a:gd name="T33" fmla="*/ 245 h 285"/>
                <a:gd name="T34" fmla="*/ 72 w 283"/>
                <a:gd name="T35" fmla="*/ 224 h 285"/>
                <a:gd name="T36" fmla="*/ 106 w 283"/>
                <a:gd name="T37" fmla="*/ 243 h 285"/>
                <a:gd name="T38" fmla="*/ 106 w 283"/>
                <a:gd name="T39" fmla="*/ 285 h 285"/>
                <a:gd name="T40" fmla="*/ 177 w 283"/>
                <a:gd name="T41" fmla="*/ 285 h 285"/>
                <a:gd name="T42" fmla="*/ 177 w 283"/>
                <a:gd name="T43" fmla="*/ 243 h 285"/>
                <a:gd name="T44" fmla="*/ 211 w 283"/>
                <a:gd name="T45" fmla="*/ 224 h 285"/>
                <a:gd name="T46" fmla="*/ 247 w 283"/>
                <a:gd name="T47" fmla="*/ 245 h 285"/>
                <a:gd name="T48" fmla="*/ 283 w 283"/>
                <a:gd name="T49" fmla="*/ 183 h 285"/>
                <a:gd name="T50" fmla="*/ 247 w 283"/>
                <a:gd name="T51" fmla="*/ 162 h 285"/>
                <a:gd name="T52" fmla="*/ 248 w 283"/>
                <a:gd name="T53" fmla="*/ 143 h 285"/>
                <a:gd name="T54" fmla="*/ 248 w 283"/>
                <a:gd name="T55" fmla="*/ 143 h 285"/>
                <a:gd name="T56" fmla="*/ 141 w 283"/>
                <a:gd name="T57" fmla="*/ 86 h 285"/>
                <a:gd name="T58" fmla="*/ 198 w 283"/>
                <a:gd name="T59" fmla="*/ 143 h 285"/>
                <a:gd name="T60" fmla="*/ 141 w 283"/>
                <a:gd name="T61" fmla="*/ 199 h 285"/>
                <a:gd name="T62" fmla="*/ 85 w 283"/>
                <a:gd name="T63" fmla="*/ 143 h 285"/>
                <a:gd name="T64" fmla="*/ 141 w 283"/>
                <a:gd name="T65" fmla="*/ 8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3" h="285">
                  <a:moveTo>
                    <a:pt x="248" y="143"/>
                  </a:moveTo>
                  <a:cubicBezTo>
                    <a:pt x="248" y="136"/>
                    <a:pt x="248" y="129"/>
                    <a:pt x="247" y="123"/>
                  </a:cubicBezTo>
                  <a:cubicBezTo>
                    <a:pt x="283" y="102"/>
                    <a:pt x="283" y="102"/>
                    <a:pt x="283" y="102"/>
                  </a:cubicBezTo>
                  <a:cubicBezTo>
                    <a:pt x="247" y="40"/>
                    <a:pt x="247" y="40"/>
                    <a:pt x="247" y="40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01" y="53"/>
                    <a:pt x="190" y="46"/>
                    <a:pt x="177" y="42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93" y="46"/>
                    <a:pt x="82" y="53"/>
                    <a:pt x="72" y="6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5" y="129"/>
                    <a:pt x="34" y="136"/>
                    <a:pt x="34" y="143"/>
                  </a:cubicBezTo>
                  <a:cubicBezTo>
                    <a:pt x="34" y="149"/>
                    <a:pt x="35" y="156"/>
                    <a:pt x="36" y="162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82" y="232"/>
                    <a:pt x="93" y="239"/>
                    <a:pt x="106" y="243"/>
                  </a:cubicBezTo>
                  <a:cubicBezTo>
                    <a:pt x="106" y="285"/>
                    <a:pt x="106" y="285"/>
                    <a:pt x="106" y="285"/>
                  </a:cubicBezTo>
                  <a:cubicBezTo>
                    <a:pt x="177" y="285"/>
                    <a:pt x="177" y="285"/>
                    <a:pt x="177" y="285"/>
                  </a:cubicBezTo>
                  <a:cubicBezTo>
                    <a:pt x="177" y="243"/>
                    <a:pt x="177" y="243"/>
                    <a:pt x="177" y="243"/>
                  </a:cubicBezTo>
                  <a:cubicBezTo>
                    <a:pt x="190" y="239"/>
                    <a:pt x="201" y="232"/>
                    <a:pt x="211" y="224"/>
                  </a:cubicBezTo>
                  <a:cubicBezTo>
                    <a:pt x="247" y="245"/>
                    <a:pt x="247" y="245"/>
                    <a:pt x="247" y="245"/>
                  </a:cubicBezTo>
                  <a:cubicBezTo>
                    <a:pt x="283" y="183"/>
                    <a:pt x="283" y="183"/>
                    <a:pt x="283" y="183"/>
                  </a:cubicBezTo>
                  <a:cubicBezTo>
                    <a:pt x="247" y="162"/>
                    <a:pt x="247" y="162"/>
                    <a:pt x="247" y="162"/>
                  </a:cubicBezTo>
                  <a:cubicBezTo>
                    <a:pt x="248" y="156"/>
                    <a:pt x="248" y="149"/>
                    <a:pt x="248" y="143"/>
                  </a:cubicBezTo>
                  <a:cubicBezTo>
                    <a:pt x="248" y="143"/>
                    <a:pt x="248" y="143"/>
                    <a:pt x="248" y="143"/>
                  </a:cubicBezTo>
                  <a:close/>
                  <a:moveTo>
                    <a:pt x="141" y="86"/>
                  </a:moveTo>
                  <a:cubicBezTo>
                    <a:pt x="173" y="86"/>
                    <a:pt x="198" y="111"/>
                    <a:pt x="198" y="143"/>
                  </a:cubicBezTo>
                  <a:cubicBezTo>
                    <a:pt x="198" y="174"/>
                    <a:pt x="173" y="199"/>
                    <a:pt x="141" y="199"/>
                  </a:cubicBezTo>
                  <a:cubicBezTo>
                    <a:pt x="110" y="199"/>
                    <a:pt x="85" y="174"/>
                    <a:pt x="85" y="143"/>
                  </a:cubicBezTo>
                  <a:cubicBezTo>
                    <a:pt x="85" y="111"/>
                    <a:pt x="110" y="86"/>
                    <a:pt x="14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F1CACC6-4835-384C-A08C-B6F73D9CF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686" y="1747614"/>
              <a:ext cx="225116" cy="201407"/>
            </a:xfrm>
            <a:custGeom>
              <a:avLst/>
              <a:gdLst>
                <a:gd name="T0" fmla="*/ 248 w 257"/>
                <a:gd name="T1" fmla="*/ 193 h 230"/>
                <a:gd name="T2" fmla="*/ 231 w 257"/>
                <a:gd name="T3" fmla="*/ 178 h 230"/>
                <a:gd name="T4" fmla="*/ 188 w 257"/>
                <a:gd name="T5" fmla="*/ 161 h 230"/>
                <a:gd name="T6" fmla="*/ 186 w 257"/>
                <a:gd name="T7" fmla="*/ 160 h 230"/>
                <a:gd name="T8" fmla="*/ 186 w 257"/>
                <a:gd name="T9" fmla="*/ 160 h 230"/>
                <a:gd name="T10" fmla="*/ 169 w 257"/>
                <a:gd name="T11" fmla="*/ 148 h 230"/>
                <a:gd name="T12" fmla="*/ 169 w 257"/>
                <a:gd name="T13" fmla="*/ 148 h 230"/>
                <a:gd name="T14" fmla="*/ 169 w 257"/>
                <a:gd name="T15" fmla="*/ 148 h 230"/>
                <a:gd name="T16" fmla="*/ 169 w 257"/>
                <a:gd name="T17" fmla="*/ 147 h 230"/>
                <a:gd name="T18" fmla="*/ 168 w 257"/>
                <a:gd name="T19" fmla="*/ 147 h 230"/>
                <a:gd name="T20" fmla="*/ 168 w 257"/>
                <a:gd name="T21" fmla="*/ 147 h 230"/>
                <a:gd name="T22" fmla="*/ 168 w 257"/>
                <a:gd name="T23" fmla="*/ 147 h 230"/>
                <a:gd name="T24" fmla="*/ 168 w 257"/>
                <a:gd name="T25" fmla="*/ 147 h 230"/>
                <a:gd name="T26" fmla="*/ 165 w 257"/>
                <a:gd name="T27" fmla="*/ 145 h 230"/>
                <a:gd name="T28" fmla="*/ 165 w 257"/>
                <a:gd name="T29" fmla="*/ 145 h 230"/>
                <a:gd name="T30" fmla="*/ 165 w 257"/>
                <a:gd name="T31" fmla="*/ 145 h 230"/>
                <a:gd name="T32" fmla="*/ 165 w 257"/>
                <a:gd name="T33" fmla="*/ 145 h 230"/>
                <a:gd name="T34" fmla="*/ 165 w 257"/>
                <a:gd name="T35" fmla="*/ 145 h 230"/>
                <a:gd name="T36" fmla="*/ 165 w 257"/>
                <a:gd name="T37" fmla="*/ 145 h 230"/>
                <a:gd name="T38" fmla="*/ 165 w 257"/>
                <a:gd name="T39" fmla="*/ 145 h 230"/>
                <a:gd name="T40" fmla="*/ 163 w 257"/>
                <a:gd name="T41" fmla="*/ 144 h 230"/>
                <a:gd name="T42" fmla="*/ 160 w 257"/>
                <a:gd name="T43" fmla="*/ 134 h 230"/>
                <a:gd name="T44" fmla="*/ 159 w 257"/>
                <a:gd name="T45" fmla="*/ 132 h 230"/>
                <a:gd name="T46" fmla="*/ 159 w 257"/>
                <a:gd name="T47" fmla="*/ 123 h 230"/>
                <a:gd name="T48" fmla="*/ 161 w 257"/>
                <a:gd name="T49" fmla="*/ 121 h 230"/>
                <a:gd name="T50" fmla="*/ 165 w 257"/>
                <a:gd name="T51" fmla="*/ 108 h 230"/>
                <a:gd name="T52" fmla="*/ 172 w 257"/>
                <a:gd name="T53" fmla="*/ 96 h 230"/>
                <a:gd name="T54" fmla="*/ 175 w 257"/>
                <a:gd name="T55" fmla="*/ 72 h 230"/>
                <a:gd name="T56" fmla="*/ 172 w 257"/>
                <a:gd name="T57" fmla="*/ 74 h 230"/>
                <a:gd name="T58" fmla="*/ 174 w 257"/>
                <a:gd name="T59" fmla="*/ 56 h 230"/>
                <a:gd name="T60" fmla="*/ 169 w 257"/>
                <a:gd name="T61" fmla="*/ 21 h 230"/>
                <a:gd name="T62" fmla="*/ 155 w 257"/>
                <a:gd name="T63" fmla="*/ 9 h 230"/>
                <a:gd name="T64" fmla="*/ 146 w 257"/>
                <a:gd name="T65" fmla="*/ 4 h 230"/>
                <a:gd name="T66" fmla="*/ 104 w 257"/>
                <a:gd name="T67" fmla="*/ 4 h 230"/>
                <a:gd name="T68" fmla="*/ 83 w 257"/>
                <a:gd name="T69" fmla="*/ 19 h 230"/>
                <a:gd name="T70" fmla="*/ 77 w 257"/>
                <a:gd name="T71" fmla="*/ 56 h 230"/>
                <a:gd name="T72" fmla="*/ 80 w 257"/>
                <a:gd name="T73" fmla="*/ 69 h 230"/>
                <a:gd name="T74" fmla="*/ 80 w 257"/>
                <a:gd name="T75" fmla="*/ 72 h 230"/>
                <a:gd name="T76" fmla="*/ 79 w 257"/>
                <a:gd name="T77" fmla="*/ 72 h 230"/>
                <a:gd name="T78" fmla="*/ 82 w 257"/>
                <a:gd name="T79" fmla="*/ 96 h 230"/>
                <a:gd name="T80" fmla="*/ 89 w 257"/>
                <a:gd name="T81" fmla="*/ 108 h 230"/>
                <a:gd name="T82" fmla="*/ 93 w 257"/>
                <a:gd name="T83" fmla="*/ 121 h 230"/>
                <a:gd name="T84" fmla="*/ 95 w 257"/>
                <a:gd name="T85" fmla="*/ 124 h 230"/>
                <a:gd name="T86" fmla="*/ 96 w 257"/>
                <a:gd name="T87" fmla="*/ 130 h 230"/>
                <a:gd name="T88" fmla="*/ 97 w 257"/>
                <a:gd name="T89" fmla="*/ 134 h 230"/>
                <a:gd name="T90" fmla="*/ 95 w 257"/>
                <a:gd name="T91" fmla="*/ 134 h 230"/>
                <a:gd name="T92" fmla="*/ 91 w 257"/>
                <a:gd name="T93" fmla="*/ 145 h 230"/>
                <a:gd name="T94" fmla="*/ 91 w 257"/>
                <a:gd name="T95" fmla="*/ 144 h 230"/>
                <a:gd name="T96" fmla="*/ 87 w 257"/>
                <a:gd name="T97" fmla="*/ 147 h 230"/>
                <a:gd name="T98" fmla="*/ 69 w 257"/>
                <a:gd name="T99" fmla="*/ 159 h 230"/>
                <a:gd name="T100" fmla="*/ 69 w 257"/>
                <a:gd name="T101" fmla="*/ 159 h 230"/>
                <a:gd name="T102" fmla="*/ 69 w 257"/>
                <a:gd name="T103" fmla="*/ 160 h 230"/>
                <a:gd name="T104" fmla="*/ 69 w 257"/>
                <a:gd name="T105" fmla="*/ 160 h 230"/>
                <a:gd name="T106" fmla="*/ 67 w 257"/>
                <a:gd name="T107" fmla="*/ 161 h 230"/>
                <a:gd name="T108" fmla="*/ 24 w 257"/>
                <a:gd name="T109" fmla="*/ 178 h 230"/>
                <a:gd name="T110" fmla="*/ 8 w 257"/>
                <a:gd name="T111" fmla="*/ 193 h 230"/>
                <a:gd name="T112" fmla="*/ 0 w 257"/>
                <a:gd name="T113" fmla="*/ 230 h 230"/>
                <a:gd name="T114" fmla="*/ 257 w 257"/>
                <a:gd name="T115" fmla="*/ 230 h 230"/>
                <a:gd name="T116" fmla="*/ 248 w 257"/>
                <a:gd name="T117" fmla="*/ 19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230">
                  <a:moveTo>
                    <a:pt x="248" y="193"/>
                  </a:moveTo>
                  <a:cubicBezTo>
                    <a:pt x="248" y="182"/>
                    <a:pt x="240" y="181"/>
                    <a:pt x="231" y="178"/>
                  </a:cubicBezTo>
                  <a:cubicBezTo>
                    <a:pt x="188" y="161"/>
                    <a:pt x="188" y="161"/>
                    <a:pt x="188" y="161"/>
                  </a:cubicBezTo>
                  <a:cubicBezTo>
                    <a:pt x="187" y="160"/>
                    <a:pt x="187" y="160"/>
                    <a:pt x="186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78" y="156"/>
                    <a:pt x="172" y="151"/>
                    <a:pt x="169" y="148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8"/>
                    <a:pt x="169" y="147"/>
                    <a:pt x="169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7" y="145"/>
                    <a:pt x="166" y="144"/>
                    <a:pt x="165" y="145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4" y="145"/>
                    <a:pt x="164" y="145"/>
                    <a:pt x="163" y="144"/>
                  </a:cubicBezTo>
                  <a:cubicBezTo>
                    <a:pt x="162" y="140"/>
                    <a:pt x="160" y="134"/>
                    <a:pt x="160" y="134"/>
                  </a:cubicBezTo>
                  <a:cubicBezTo>
                    <a:pt x="160" y="132"/>
                    <a:pt x="158" y="136"/>
                    <a:pt x="159" y="13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1" y="122"/>
                    <a:pt x="161" y="121"/>
                  </a:cubicBezTo>
                  <a:cubicBezTo>
                    <a:pt x="164" y="118"/>
                    <a:pt x="164" y="110"/>
                    <a:pt x="165" y="108"/>
                  </a:cubicBezTo>
                  <a:cubicBezTo>
                    <a:pt x="167" y="106"/>
                    <a:pt x="170" y="105"/>
                    <a:pt x="172" y="96"/>
                  </a:cubicBezTo>
                  <a:cubicBezTo>
                    <a:pt x="175" y="86"/>
                    <a:pt x="179" y="72"/>
                    <a:pt x="175" y="72"/>
                  </a:cubicBezTo>
                  <a:cubicBezTo>
                    <a:pt x="174" y="72"/>
                    <a:pt x="173" y="73"/>
                    <a:pt x="172" y="74"/>
                  </a:cubicBezTo>
                  <a:cubicBezTo>
                    <a:pt x="173" y="70"/>
                    <a:pt x="174" y="62"/>
                    <a:pt x="174" y="56"/>
                  </a:cubicBezTo>
                  <a:cubicBezTo>
                    <a:pt x="175" y="48"/>
                    <a:pt x="173" y="29"/>
                    <a:pt x="169" y="21"/>
                  </a:cubicBezTo>
                  <a:cubicBezTo>
                    <a:pt x="166" y="17"/>
                    <a:pt x="161" y="12"/>
                    <a:pt x="155" y="9"/>
                  </a:cubicBezTo>
                  <a:cubicBezTo>
                    <a:pt x="152" y="7"/>
                    <a:pt x="149" y="5"/>
                    <a:pt x="146" y="4"/>
                  </a:cubicBezTo>
                  <a:cubicBezTo>
                    <a:pt x="138" y="0"/>
                    <a:pt x="112" y="2"/>
                    <a:pt x="104" y="4"/>
                  </a:cubicBezTo>
                  <a:cubicBezTo>
                    <a:pt x="94" y="6"/>
                    <a:pt x="87" y="12"/>
                    <a:pt x="83" y="19"/>
                  </a:cubicBezTo>
                  <a:cubicBezTo>
                    <a:pt x="78" y="27"/>
                    <a:pt x="76" y="49"/>
                    <a:pt x="77" y="56"/>
                  </a:cubicBezTo>
                  <a:cubicBezTo>
                    <a:pt x="77" y="60"/>
                    <a:pt x="79" y="66"/>
                    <a:pt x="80" y="69"/>
                  </a:cubicBezTo>
                  <a:cubicBezTo>
                    <a:pt x="80" y="71"/>
                    <a:pt x="80" y="71"/>
                    <a:pt x="80" y="72"/>
                  </a:cubicBezTo>
                  <a:cubicBezTo>
                    <a:pt x="80" y="72"/>
                    <a:pt x="80" y="72"/>
                    <a:pt x="79" y="72"/>
                  </a:cubicBezTo>
                  <a:cubicBezTo>
                    <a:pt x="76" y="72"/>
                    <a:pt x="79" y="86"/>
                    <a:pt x="82" y="96"/>
                  </a:cubicBezTo>
                  <a:cubicBezTo>
                    <a:pt x="85" y="105"/>
                    <a:pt x="87" y="106"/>
                    <a:pt x="89" y="108"/>
                  </a:cubicBezTo>
                  <a:cubicBezTo>
                    <a:pt x="90" y="110"/>
                    <a:pt x="90" y="118"/>
                    <a:pt x="93" y="121"/>
                  </a:cubicBezTo>
                  <a:cubicBezTo>
                    <a:pt x="94" y="122"/>
                    <a:pt x="94" y="123"/>
                    <a:pt x="95" y="124"/>
                  </a:cubicBezTo>
                  <a:cubicBezTo>
                    <a:pt x="96" y="130"/>
                    <a:pt x="96" y="130"/>
                    <a:pt x="96" y="130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6" y="133"/>
                    <a:pt x="95" y="132"/>
                    <a:pt x="95" y="134"/>
                  </a:cubicBezTo>
                  <a:cubicBezTo>
                    <a:pt x="94" y="137"/>
                    <a:pt x="93" y="141"/>
                    <a:pt x="91" y="145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3"/>
                    <a:pt x="88" y="144"/>
                    <a:pt x="87" y="147"/>
                  </a:cubicBezTo>
                  <a:cubicBezTo>
                    <a:pt x="85" y="150"/>
                    <a:pt x="78" y="155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69" y="160"/>
                    <a:pt x="68" y="160"/>
                    <a:pt x="67" y="161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15" y="181"/>
                    <a:pt x="8" y="182"/>
                    <a:pt x="8" y="193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257" y="230"/>
                    <a:pt x="257" y="230"/>
                    <a:pt x="257" y="230"/>
                  </a:cubicBezTo>
                  <a:cubicBezTo>
                    <a:pt x="248" y="193"/>
                    <a:pt x="248" y="193"/>
                    <a:pt x="248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B55B2680-BBFB-3340-9F32-F28DE8912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005" y="3449233"/>
              <a:ext cx="196477" cy="196504"/>
            </a:xfrm>
            <a:custGeom>
              <a:avLst/>
              <a:gdLst>
                <a:gd name="T0" fmla="*/ 278 w 288"/>
                <a:gd name="T1" fmla="*/ 11 h 288"/>
                <a:gd name="T2" fmla="*/ 278 w 288"/>
                <a:gd name="T3" fmla="*/ 48 h 288"/>
                <a:gd name="T4" fmla="*/ 265 w 288"/>
                <a:gd name="T5" fmla="*/ 61 h 288"/>
                <a:gd name="T6" fmla="*/ 227 w 288"/>
                <a:gd name="T7" fmla="*/ 23 h 288"/>
                <a:gd name="T8" fmla="*/ 240 w 288"/>
                <a:gd name="T9" fmla="*/ 11 h 288"/>
                <a:gd name="T10" fmla="*/ 278 w 288"/>
                <a:gd name="T11" fmla="*/ 11 h 288"/>
                <a:gd name="T12" fmla="*/ 89 w 288"/>
                <a:gd name="T13" fmla="*/ 162 h 288"/>
                <a:gd name="T14" fmla="*/ 89 w 288"/>
                <a:gd name="T15" fmla="*/ 162 h 288"/>
                <a:gd name="T16" fmla="*/ 76 w 288"/>
                <a:gd name="T17" fmla="*/ 212 h 288"/>
                <a:gd name="T18" fmla="*/ 126 w 288"/>
                <a:gd name="T19" fmla="*/ 200 h 288"/>
                <a:gd name="T20" fmla="*/ 253 w 288"/>
                <a:gd name="T21" fmla="*/ 74 h 288"/>
                <a:gd name="T22" fmla="*/ 215 w 288"/>
                <a:gd name="T23" fmla="*/ 36 h 288"/>
                <a:gd name="T24" fmla="*/ 89 w 288"/>
                <a:gd name="T25" fmla="*/ 162 h 288"/>
                <a:gd name="T26" fmla="*/ 214 w 288"/>
                <a:gd name="T27" fmla="*/ 137 h 288"/>
                <a:gd name="T28" fmla="*/ 214 w 288"/>
                <a:gd name="T29" fmla="*/ 137 h 288"/>
                <a:gd name="T30" fmla="*/ 214 w 288"/>
                <a:gd name="T31" fmla="*/ 252 h 288"/>
                <a:gd name="T32" fmla="*/ 36 w 288"/>
                <a:gd name="T33" fmla="*/ 252 h 288"/>
                <a:gd name="T34" fmla="*/ 36 w 288"/>
                <a:gd name="T35" fmla="*/ 74 h 288"/>
                <a:gd name="T36" fmla="*/ 151 w 288"/>
                <a:gd name="T37" fmla="*/ 74 h 288"/>
                <a:gd name="T38" fmla="*/ 187 w 288"/>
                <a:gd name="T39" fmla="*/ 38 h 288"/>
                <a:gd name="T40" fmla="*/ 0 w 288"/>
                <a:gd name="T41" fmla="*/ 38 h 288"/>
                <a:gd name="T42" fmla="*/ 0 w 288"/>
                <a:gd name="T43" fmla="*/ 288 h 288"/>
                <a:gd name="T44" fmla="*/ 250 w 288"/>
                <a:gd name="T45" fmla="*/ 288 h 288"/>
                <a:gd name="T46" fmla="*/ 250 w 288"/>
                <a:gd name="T47" fmla="*/ 101 h 288"/>
                <a:gd name="T48" fmla="*/ 214 w 288"/>
                <a:gd name="T49" fmla="*/ 13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278" y="11"/>
                  </a:moveTo>
                  <a:cubicBezTo>
                    <a:pt x="288" y="21"/>
                    <a:pt x="288" y="38"/>
                    <a:pt x="278" y="48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240" y="11"/>
                    <a:pt x="240" y="11"/>
                    <a:pt x="240" y="11"/>
                  </a:cubicBezTo>
                  <a:cubicBezTo>
                    <a:pt x="250" y="0"/>
                    <a:pt x="267" y="0"/>
                    <a:pt x="278" y="11"/>
                  </a:cubicBezTo>
                  <a:close/>
                  <a:moveTo>
                    <a:pt x="89" y="162"/>
                  </a:moveTo>
                  <a:cubicBezTo>
                    <a:pt x="89" y="162"/>
                    <a:pt x="89" y="162"/>
                    <a:pt x="89" y="162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126" y="200"/>
                    <a:pt x="126" y="200"/>
                    <a:pt x="126" y="200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89" y="162"/>
                    <a:pt x="89" y="162"/>
                    <a:pt x="89" y="162"/>
                  </a:cubicBezTo>
                  <a:close/>
                  <a:moveTo>
                    <a:pt x="214" y="137"/>
                  </a:moveTo>
                  <a:cubicBezTo>
                    <a:pt x="214" y="137"/>
                    <a:pt x="214" y="137"/>
                    <a:pt x="214" y="137"/>
                  </a:cubicBezTo>
                  <a:cubicBezTo>
                    <a:pt x="214" y="252"/>
                    <a:pt x="214" y="252"/>
                    <a:pt x="214" y="252"/>
                  </a:cubicBezTo>
                  <a:cubicBezTo>
                    <a:pt x="36" y="252"/>
                    <a:pt x="36" y="252"/>
                    <a:pt x="36" y="252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50" y="288"/>
                    <a:pt x="250" y="288"/>
                    <a:pt x="250" y="288"/>
                  </a:cubicBezTo>
                  <a:cubicBezTo>
                    <a:pt x="250" y="101"/>
                    <a:pt x="250" y="101"/>
                    <a:pt x="250" y="101"/>
                  </a:cubicBezTo>
                  <a:lnTo>
                    <a:pt x="214" y="1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30" tIns="25715" rIns="51430" bIns="25715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</a:pPr>
              <a:endParaRPr lang="zh-CN" altLang="en-US" sz="788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1" y="1733567"/>
              <a:ext cx="2485932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0" y="2299955"/>
              <a:ext cx="2162304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1568317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245849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125618" y="2167970"/>
            <a:ext cx="356022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На основании проведенных тестов мы получили следующие метрики.</a:t>
            </a: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ML-</a:t>
              </a:r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инженер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4081035" y="3894690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286</Words>
  <Application>Microsoft Office PowerPoint</Application>
  <PresentationFormat>Экран (16:9)</PresentationFormat>
  <Paragraphs>72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Roboto</vt:lpstr>
      <vt:lpstr>Catamaran</vt:lpstr>
      <vt:lpstr>Calibri Light</vt:lpstr>
      <vt:lpstr>Lato</vt:lpstr>
      <vt:lpstr>Questrial</vt:lpstr>
      <vt:lpstr>Arial</vt:lpstr>
      <vt:lpstr>Lexend Deca</vt:lpstr>
      <vt:lpstr>Calibri</vt:lpstr>
      <vt:lpstr>微软雅黑</vt:lpstr>
      <vt:lpstr>Nunito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118</cp:revision>
  <dcterms:modified xsi:type="dcterms:W3CDTF">2023-09-09T23:06:20Z</dcterms:modified>
</cp:coreProperties>
</file>